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7"/>
  </p:notesMasterIdLst>
  <p:sldIdLst>
    <p:sldId id="256" r:id="rId5"/>
    <p:sldId id="257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64" userDrawn="1">
          <p15:clr>
            <a:srgbClr val="A4A3A4"/>
          </p15:clr>
        </p15:guide>
        <p15:guide id="3" orient="horz" pos="4148" userDrawn="1">
          <p15:clr>
            <a:srgbClr val="A4A3A4"/>
          </p15:clr>
        </p15:guide>
        <p15:guide id="6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86FF"/>
    <a:srgbClr val="20B4C8"/>
    <a:srgbClr val="003399"/>
    <a:srgbClr val="FF8C00"/>
    <a:srgbClr val="666666"/>
    <a:srgbClr val="FF6600"/>
    <a:srgbClr val="0082FF"/>
    <a:srgbClr val="FFB405"/>
    <a:srgbClr val="AFAFAF"/>
    <a:srgbClr val="008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86" autoAdjust="0"/>
  </p:normalViewPr>
  <p:slideViewPr>
    <p:cSldViewPr showGuides="1">
      <p:cViewPr varScale="1">
        <p:scale>
          <a:sx n="66" d="100"/>
          <a:sy n="66" d="100"/>
        </p:scale>
        <p:origin x="668" y="32"/>
      </p:cViewPr>
      <p:guideLst>
        <p:guide orient="horz" pos="2160"/>
        <p:guide orient="horz" pos="164"/>
        <p:guide orient="horz" pos="4148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39AFF-AB06-4C7D-8841-B0531504A426}" type="datetimeFigureOut">
              <a:rPr lang="de-DE" smtClean="0"/>
              <a:t>20.02.2023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08383-7481-48A5-A45A-1735FFC0C5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55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7988" y="2130426"/>
            <a:ext cx="10764277" cy="1470025"/>
          </a:xfrm>
        </p:spPr>
        <p:txBody>
          <a:bodyPr>
            <a:noAutofit/>
          </a:bodyPr>
          <a:lstStyle>
            <a:lvl1pPr algn="l">
              <a:defRPr sz="8000" b="1"/>
            </a:lvl1pPr>
          </a:lstStyle>
          <a:p>
            <a:r>
              <a:rPr lang="de-DE" dirty="0"/>
              <a:t>Titel eingeben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1054" y="3886200"/>
            <a:ext cx="10751510" cy="1752600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E951-AFB4-4360-B35F-73FE637720D0}" type="datetime1">
              <a:rPr lang="de-DE" smtClean="0"/>
              <a:t>20.02.2023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881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06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e F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967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988" y="682774"/>
            <a:ext cx="10764837" cy="1162050"/>
          </a:xfrm>
        </p:spPr>
        <p:txBody>
          <a:bodyPr anchor="ctr"/>
          <a:lstStyle>
            <a:lvl1pPr algn="l">
              <a:defRPr sz="3000" b="1" baseline="0"/>
            </a:lvl1pPr>
          </a:lstStyle>
          <a:p>
            <a:r>
              <a:rPr lang="de-DE" dirty="0"/>
              <a:t>Titel eingeben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50160" y="2062800"/>
            <a:ext cx="6722665" cy="406653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07988" y="2062801"/>
            <a:ext cx="3757896" cy="40665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7EAE-9514-4401-B943-1BB3618BB804}" type="datetime1">
              <a:rPr lang="de-DE" smtClean="0"/>
              <a:t>20.02.2023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31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988" y="1916832"/>
            <a:ext cx="778894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Referent</a:t>
            </a:r>
          </a:p>
        </p:txBody>
      </p:sp>
      <p:sp>
        <p:nvSpPr>
          <p:cNvPr id="7" name="Textfeld 6"/>
          <p:cNvSpPr txBox="1"/>
          <p:nvPr userDrawn="1"/>
        </p:nvSpPr>
        <p:spPr>
          <a:xfrm>
            <a:off x="398270" y="4085461"/>
            <a:ext cx="441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398270" y="4699759"/>
            <a:ext cx="4203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 hasCustomPrompt="1"/>
          </p:nvPr>
        </p:nvSpPr>
        <p:spPr>
          <a:xfrm>
            <a:off x="8652564" y="1916114"/>
            <a:ext cx="2520000" cy="194468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 dirty="0"/>
              <a:t>Bild des Referenten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6719" y="4085461"/>
            <a:ext cx="7393517" cy="5539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/>
            </a:lvl1pPr>
          </a:lstStyle>
          <a:p>
            <a:pPr lvl="0"/>
            <a:r>
              <a:rPr lang="de-DE" dirty="0"/>
              <a:t>Email</a:t>
            </a: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26719" y="4699759"/>
            <a:ext cx="7393517" cy="55399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/>
            </a:lvl1pPr>
          </a:lstStyle>
          <a:p>
            <a:pPr lvl="0"/>
            <a:r>
              <a:rPr lang="de-DE" dirty="0"/>
              <a:t>Fax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2B5EB60-19D4-43E4-B37F-943F35DD9172}" type="datetime1">
              <a:rPr lang="de-DE" smtClean="0"/>
              <a:t>20.02.2023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13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4652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5094312"/>
            <a:ext cx="10764837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D5B8DF-0279-4911-B777-4F7DB310837E}" type="datetime1">
              <a:rPr lang="de-DE" smtClean="0"/>
              <a:t>20.02.2023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155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4" y="916574"/>
            <a:ext cx="9251097" cy="52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6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5" y="916574"/>
            <a:ext cx="9251095" cy="52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3" y="916574"/>
            <a:ext cx="9251099" cy="52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85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70" y="923016"/>
            <a:ext cx="9228204" cy="51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8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5" y="916574"/>
            <a:ext cx="9251095" cy="52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2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Hintergrun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1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884" y="2130426"/>
            <a:ext cx="10778357" cy="1470025"/>
          </a:xfrm>
        </p:spPr>
        <p:txBody>
          <a:bodyPr>
            <a:no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eingeben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8" y="3886200"/>
            <a:ext cx="10764576" cy="1752600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118122-AD03-4521-9C94-AEF80D26443D}" type="datetime1">
              <a:rPr lang="de-DE" smtClean="0"/>
              <a:pPr/>
              <a:t>20.02.2023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 bitte eintragen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0149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5" y="916574"/>
            <a:ext cx="9251095" cy="52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7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5" y="916574"/>
            <a:ext cx="9251095" cy="52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58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5" y="916574"/>
            <a:ext cx="9251094" cy="52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00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ur Logo und Cla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A39-83E2-481E-9A6B-525155374662}" type="datetime1">
              <a:rPr lang="de-DE" smtClean="0"/>
              <a:t>20.02.2023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E397EC4-6C6B-46A8-A6A8-8DC2AE1772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625" y="916574"/>
            <a:ext cx="9251094" cy="52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09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8122-AD03-4521-9C94-AEF80D26443D}" type="datetime1">
              <a:rPr lang="de-DE" smtClean="0"/>
              <a:t>20.02.2023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654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89177-8492-427F-80F8-EA8C7B09F332}" type="datetime1">
              <a:rPr lang="de-DE" smtClean="0"/>
              <a:t>20.02.2023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 bitte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952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7" y="1484785"/>
            <a:ext cx="10764577" cy="1362075"/>
          </a:xfrm>
        </p:spPr>
        <p:txBody>
          <a:bodyPr anchor="t">
            <a:noAutofit/>
          </a:bodyPr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7988" y="2924944"/>
            <a:ext cx="1076483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B2A2-29AD-4AE7-BC90-EBA53D3C4176}" type="datetime1">
              <a:rPr lang="de-DE" smtClean="0"/>
              <a:t>20.02.2023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25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062801"/>
            <a:ext cx="5131612" cy="40665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889493" y="2062800"/>
            <a:ext cx="5283072" cy="40665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7C81-34B6-4813-A615-15203E01913C}" type="datetime1">
              <a:rPr lang="de-DE" smtClean="0"/>
              <a:t>20.02.2023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84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eingeben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07988" y="1853134"/>
            <a:ext cx="513372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7988" y="2492896"/>
            <a:ext cx="5133729" cy="36332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5873917" y="1853134"/>
            <a:ext cx="52986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873917" y="2492896"/>
            <a:ext cx="5298647" cy="36332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F4F6-265F-4AF7-BB73-BCD466374545}" type="datetime1">
              <a:rPr lang="de-DE" smtClean="0"/>
              <a:t>20.02.2023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433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eingeben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07988" y="1853134"/>
            <a:ext cx="107648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7988" y="2492896"/>
            <a:ext cx="10764837" cy="363644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3F4F6-265F-4AF7-BB73-BCD466374545}" type="datetime1">
              <a:rPr lang="de-DE" smtClean="0"/>
              <a:t>20.02.2023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80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15380" y="1439263"/>
            <a:ext cx="3478989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4356505" y="1439264"/>
            <a:ext cx="3478989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8197631" y="1439264"/>
            <a:ext cx="3478989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515380" y="3609219"/>
            <a:ext cx="3478989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>
          <a:xfrm>
            <a:off x="4356505" y="3609220"/>
            <a:ext cx="3478989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18"/>
          </p:nvPr>
        </p:nvSpPr>
        <p:spPr>
          <a:xfrm>
            <a:off x="8197631" y="3609220"/>
            <a:ext cx="3478989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6E3126D-13C7-4A59-BB1E-6F91E79AEC17}" type="datetime1">
              <a:rPr lang="de-DE" smtClean="0"/>
              <a:t>20.02.2023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Titel bitte eintragen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768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237312"/>
            <a:ext cx="9144000" cy="62574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7988" y="845840"/>
            <a:ext cx="107648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7988" y="2060849"/>
            <a:ext cx="10764837" cy="4065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10103961" y="6397453"/>
            <a:ext cx="1069249" cy="27190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B118122-AD03-4521-9C94-AEF80D26443D}" type="datetime1">
              <a:rPr lang="de-DE" smtClean="0"/>
              <a:t>20.02.2023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7284132" y="6397453"/>
            <a:ext cx="2819829" cy="27190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Titel bitte eintragen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11172564" y="6397453"/>
            <a:ext cx="503410" cy="271908"/>
          </a:xfrm>
          <a:prstGeom prst="rect">
            <a:avLst/>
          </a:prstGeom>
          <a:noFill/>
        </p:spPr>
        <p:txBody>
          <a:bodyPr vert="horz" wrap="none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84006A6-0E15-460A-BCD4-002C20F8AC9F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3" name="Gerade Verbindung 12"/>
          <p:cNvCxnSpPr/>
          <p:nvPr/>
        </p:nvCxnSpPr>
        <p:spPr>
          <a:xfrm>
            <a:off x="527050" y="6343228"/>
            <a:ext cx="111490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6" y="0"/>
            <a:ext cx="9136128" cy="6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5" r:id="rId6"/>
    <p:sldLayoutId id="2147483666" r:id="rId7"/>
    <p:sldLayoutId id="2147483676" r:id="rId8"/>
    <p:sldLayoutId id="2147483668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80" r:id="rId15"/>
    <p:sldLayoutId id="2147483682" r:id="rId16"/>
    <p:sldLayoutId id="2147483678" r:id="rId17"/>
    <p:sldLayoutId id="2147483679" r:id="rId18"/>
    <p:sldLayoutId id="2147483684" r:id="rId19"/>
    <p:sldLayoutId id="2147483683" r:id="rId20"/>
    <p:sldLayoutId id="2147483681" r:id="rId21"/>
    <p:sldLayoutId id="2147483685" r:id="rId22"/>
    <p:sldLayoutId id="2147483686" r:id="rId2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44000" indent="-342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04000" indent="-342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000" indent="-3420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1298" userDrawn="1">
          <p15:clr>
            <a:srgbClr val="F26B43"/>
          </p15:clr>
        </p15:guide>
        <p15:guide id="5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1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8122-AD03-4521-9C94-AEF80D26443D}" type="datetime1">
              <a:rPr lang="de-DE" smtClean="0"/>
              <a:t>20.02.2023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bitte eintragen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006A6-0E15-460A-BCD4-002C20F8AC9F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2993538"/>
      </p:ext>
    </p:extLst>
  </p:cSld>
  <p:clrMapOvr>
    <a:masterClrMapping/>
  </p:clrMapOvr>
</p:sld>
</file>

<file path=ppt/theme/theme1.xml><?xml version="1.0" encoding="utf-8"?>
<a:theme xmlns:a="http://schemas.openxmlformats.org/drawingml/2006/main" name="uvex_group_PPT Vorlage">
  <a:themeElements>
    <a:clrScheme name="uvex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003399"/>
      </a:accent2>
      <a:accent3>
        <a:srgbClr val="666666"/>
      </a:accent3>
      <a:accent4>
        <a:srgbClr val="FF8C00"/>
      </a:accent4>
      <a:accent5>
        <a:srgbClr val="3E86FF"/>
      </a:accent5>
      <a:accent6>
        <a:srgbClr val="AFAFAF"/>
      </a:accent6>
      <a:hlink>
        <a:srgbClr val="0000FF"/>
      </a:hlink>
      <a:folHlink>
        <a:srgbClr val="800080"/>
      </a:folHlink>
    </a:clrScheme>
    <a:fontScheme name="uvex">
      <a:majorFont>
        <a:latin typeface="NeueHaasGroteskText Pro"/>
        <a:ea typeface=""/>
        <a:cs typeface="Arial"/>
      </a:majorFont>
      <a:minorFont>
        <a:latin typeface="NeueHaasGroteskText Pro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D3EED5B-FCF0-46FF-AF91-B9A3A15FC327}" vid="{FFABC246-57B2-4CAE-862C-6E11572DFB08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5C1E5CED2949E4BBDAC7C3DBDC9E266" ma:contentTypeVersion="16" ma:contentTypeDescription="Ein neues Dokument erstellen." ma:contentTypeScope="" ma:versionID="5298053b83bdbe463e962f04d285e3e1">
  <xsd:schema xmlns:xsd="http://www.w3.org/2001/XMLSchema" xmlns:xs="http://www.w3.org/2001/XMLSchema" xmlns:p="http://schemas.microsoft.com/office/2006/metadata/properties" xmlns:ns2="8ba3b427-1510-44cb-a6b0-fe66d66f25b0" xmlns:ns3="36ee26bf-5435-4839-a4dd-92c6af42e828" targetNamespace="http://schemas.microsoft.com/office/2006/metadata/properties" ma:root="true" ma:fieldsID="cc8dfe9ac7d746a718b850cc5d957655" ns2:_="" ns3:_="">
    <xsd:import namespace="8ba3b427-1510-44cb-a6b0-fe66d66f25b0"/>
    <xsd:import namespace="36ee26bf-5435-4839-a4dd-92c6af42e8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3b427-1510-44cb-a6b0-fe66d66f25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57c4858c-dbd8-4919-9fb6-dfc6eaaff1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ee26bf-5435-4839-a4dd-92c6af42e82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5e287be-302d-4455-a920-f060d5426262}" ma:internalName="TaxCatchAll" ma:showField="CatchAllData" ma:web="36ee26bf-5435-4839-a4dd-92c6af42e8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a3b427-1510-44cb-a6b0-fe66d66f25b0">
      <Terms xmlns="http://schemas.microsoft.com/office/infopath/2007/PartnerControls"/>
    </lcf76f155ced4ddcb4097134ff3c332f>
    <TaxCatchAll xmlns="36ee26bf-5435-4839-a4dd-92c6af42e828" xsi:nil="true"/>
  </documentManagement>
</p:properties>
</file>

<file path=customXml/itemProps1.xml><?xml version="1.0" encoding="utf-8"?>
<ds:datastoreItem xmlns:ds="http://schemas.openxmlformats.org/officeDocument/2006/customXml" ds:itemID="{EB9AAF36-265D-42CD-8B07-7953F499DD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a3b427-1510-44cb-a6b0-fe66d66f25b0"/>
    <ds:schemaRef ds:uri="36ee26bf-5435-4839-a4dd-92c6af42e8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559FE2-5AC8-4712-9ABE-5D503A8FD7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C02645-FED0-48B4-8D44-1491D5DE4AE5}">
  <ds:schemaRefs>
    <ds:schemaRef ds:uri="http://purl.org/dc/terms/"/>
    <ds:schemaRef ds:uri="8ba3b427-1510-44cb-a6b0-fe66d66f25b0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36ee26bf-5435-4839-a4dd-92c6af42e82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uvex group_PPT_Vorlage_2022_16x9_de</Template>
  <TotalTime>0</TotalTime>
  <Words>5</Words>
  <Application>Microsoft Office PowerPoint</Application>
  <PresentationFormat>Breitbild</PresentationFormat>
  <Paragraphs>3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NeueHaasGroteskText Pro</vt:lpstr>
      <vt:lpstr>uvex_group_PPT Vorlage</vt:lpstr>
      <vt:lpstr>PowerPoint-Präsentation</vt:lpstr>
      <vt:lpstr>PowerPoint-Präsentation</vt:lpstr>
    </vt:vector>
  </TitlesOfParts>
  <Company>uvex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Carolin Sippel</dc:creator>
  <cp:lastModifiedBy>Carolin Sippel</cp:lastModifiedBy>
  <cp:revision>1</cp:revision>
  <cp:lastPrinted>2014-03-14T09:31:27Z</cp:lastPrinted>
  <dcterms:created xsi:type="dcterms:W3CDTF">2023-02-20T15:41:03Z</dcterms:created>
  <dcterms:modified xsi:type="dcterms:W3CDTF">2023-02-20T15:41:37Z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0x010100F5C1E5CED2949E4BBDAC7C3DBDC9E266</vt:lpwstr>
  </property>
  <property fmtid="{D5CDD505-2E9C-101B-9397-08002B2CF9AE}" pid="3" name="MediaServiceImageTags">
    <vt:lpwstr/>
  </property>
</Properties>
</file>